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58" r:id="rId7"/>
    <p:sldId id="262" r:id="rId8"/>
    <p:sldId id="268" r:id="rId9"/>
    <p:sldId id="269" r:id="rId10"/>
    <p:sldId id="266" r:id="rId11"/>
    <p:sldId id="264" r:id="rId12"/>
    <p:sldId id="267" r:id="rId13"/>
    <p:sldId id="263" r:id="rId14"/>
    <p:sldId id="265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20" d="100"/>
          <a:sy n="120" d="100"/>
        </p:scale>
        <p:origin x="-58" y="17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97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35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214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846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0273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4324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4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522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803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116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52645-06D1-48D6-8DA6-63D3DE825040}" type="datetimeFigureOut">
              <a:rPr lang="en-US" smtClean="0"/>
              <a:t>3/26/2012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CAE481-3C70-49CE-9D6C-EA3963354E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27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Luca Centurioni and Jan Morzel</a:t>
            </a:r>
            <a:br>
              <a:rPr lang="en-US" dirty="0" smtClean="0"/>
            </a:br>
            <a:r>
              <a:rPr lang="en-US" dirty="0" smtClean="0"/>
              <a:t>ITOP workshop</a:t>
            </a:r>
            <a:br>
              <a:rPr lang="en-US" dirty="0" smtClean="0"/>
            </a:br>
            <a:r>
              <a:rPr lang="en-US" dirty="0" smtClean="0"/>
              <a:t>Kaohsiung </a:t>
            </a:r>
            <a:r>
              <a:rPr lang="en-US" smtClean="0"/>
              <a:t>26-29 March 2012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15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077200" cy="62376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95800" y="1524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190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0193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362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83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21165"/>
            <a:ext cx="4038600" cy="522642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445" y="533400"/>
            <a:ext cx="4003964" cy="518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52600" y="76200"/>
            <a:ext cx="5181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Spatial Coherence of the Wake (first 3-4 days)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02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3819298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-6350"/>
            <a:ext cx="5029200" cy="6508377"/>
          </a:xfrm>
        </p:spPr>
      </p:pic>
    </p:spTree>
    <p:extLst>
      <p:ext uri="{BB962C8B-B14F-4D97-AF65-F5344CB8AC3E}">
        <p14:creationId xmlns:p14="http://schemas.microsoft.com/office/powerpoint/2010/main" val="389040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77972"/>
            <a:ext cx="6662364" cy="5148191"/>
          </a:xfrm>
        </p:spPr>
      </p:pic>
    </p:spTree>
    <p:extLst>
      <p:ext uri="{BB962C8B-B14F-4D97-AF65-F5344CB8AC3E}">
        <p14:creationId xmlns:p14="http://schemas.microsoft.com/office/powerpoint/2010/main" val="79959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077200" cy="6237693"/>
          </a:xfrm>
        </p:spPr>
      </p:pic>
      <p:sp>
        <p:nvSpPr>
          <p:cNvPr id="5" name="Oval 4"/>
          <p:cNvSpPr/>
          <p:nvPr/>
        </p:nvSpPr>
        <p:spPr>
          <a:xfrm>
            <a:off x="4495800" y="1524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0193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362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00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38195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96150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73566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8600"/>
            <a:ext cx="8077200" cy="6237693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495800" y="1524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191000" y="19050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3810000" y="20193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962400" y="2362200"/>
            <a:ext cx="228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200400" y="3505200"/>
            <a:ext cx="228600" cy="228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08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119094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11388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3436" y="1600200"/>
            <a:ext cx="5857128" cy="4525963"/>
          </a:xfrm>
        </p:spPr>
      </p:pic>
    </p:spTree>
    <p:extLst>
      <p:ext uri="{BB962C8B-B14F-4D97-AF65-F5344CB8AC3E}">
        <p14:creationId xmlns:p14="http://schemas.microsoft.com/office/powerpoint/2010/main" val="33825986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15</Words>
  <Application>Microsoft Office PowerPoint</Application>
  <PresentationFormat>On-screen Show (4:3)</PresentationFormat>
  <Paragraphs>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Luca Centurioni and Jan Morzel ITOP workshop Kaohsiung 26-29 March 2012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Luca</dc:creator>
  <cp:lastModifiedBy>Luca</cp:lastModifiedBy>
  <cp:revision>7</cp:revision>
  <dcterms:created xsi:type="dcterms:W3CDTF">2012-03-25T19:37:09Z</dcterms:created>
  <dcterms:modified xsi:type="dcterms:W3CDTF">2012-03-26T20:12:37Z</dcterms:modified>
</cp:coreProperties>
</file>