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09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4FF29-C276-414B-AD95-D95E975FBE70}" type="datetimeFigureOut">
              <a:rPr lang="en-US" smtClean="0"/>
              <a:t>5/20/2011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E36F6-CCDB-4A26-9207-344A93481B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6460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4FF29-C276-414B-AD95-D95E975FBE70}" type="datetimeFigureOut">
              <a:rPr lang="en-US" smtClean="0"/>
              <a:t>5/20/2011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E36F6-CCDB-4A26-9207-344A93481B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0182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4FF29-C276-414B-AD95-D95E975FBE70}" type="datetimeFigureOut">
              <a:rPr lang="en-US" smtClean="0"/>
              <a:t>5/20/2011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E36F6-CCDB-4A26-9207-344A93481B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341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4FF29-C276-414B-AD95-D95E975FBE70}" type="datetimeFigureOut">
              <a:rPr lang="en-US" smtClean="0"/>
              <a:t>5/20/2011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E36F6-CCDB-4A26-9207-344A93481B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6199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4FF29-C276-414B-AD95-D95E975FBE70}" type="datetimeFigureOut">
              <a:rPr lang="en-US" smtClean="0"/>
              <a:t>5/20/2011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E36F6-CCDB-4A26-9207-344A93481B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49070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4FF29-C276-414B-AD95-D95E975FBE70}" type="datetimeFigureOut">
              <a:rPr lang="en-US" smtClean="0"/>
              <a:t>5/20/2011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E36F6-CCDB-4A26-9207-344A93481B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3016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4FF29-C276-414B-AD95-D95E975FBE70}" type="datetimeFigureOut">
              <a:rPr lang="en-US" smtClean="0"/>
              <a:t>5/20/2011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E36F6-CCDB-4A26-9207-344A93481B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526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4FF29-C276-414B-AD95-D95E975FBE70}" type="datetimeFigureOut">
              <a:rPr lang="en-US" smtClean="0"/>
              <a:t>5/20/2011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E36F6-CCDB-4A26-9207-344A93481B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1089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4FF29-C276-414B-AD95-D95E975FBE70}" type="datetimeFigureOut">
              <a:rPr lang="en-US" smtClean="0"/>
              <a:t>5/20/2011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E36F6-CCDB-4A26-9207-344A93481B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039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4FF29-C276-414B-AD95-D95E975FBE70}" type="datetimeFigureOut">
              <a:rPr lang="en-US" smtClean="0"/>
              <a:t>5/20/2011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E36F6-CCDB-4A26-9207-344A93481B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9637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4FF29-C276-414B-AD95-D95E975FBE70}" type="datetimeFigureOut">
              <a:rPr lang="en-US" smtClean="0"/>
              <a:t>5/20/2011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E36F6-CCDB-4A26-9207-344A93481B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2574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94FF29-C276-414B-AD95-D95E975FBE70}" type="datetimeFigureOut">
              <a:rPr lang="en-US" smtClean="0"/>
              <a:t>5/20/2011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5E36F6-CCDB-4A26-9207-344A93481B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9781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Surface Waves &amp; Air-Sea Fluxes Working Group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80110" y="1676400"/>
            <a:ext cx="74676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800" b="1" dirty="0" smtClean="0"/>
              <a:t>Assets: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2800" b="1" dirty="0" smtClean="0"/>
              <a:t>SAR images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2800" b="1" dirty="0" smtClean="0"/>
              <a:t>Buoy (EASI, ASIS, A’s)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2800" b="1" dirty="0" err="1" smtClean="0"/>
              <a:t>Revelle</a:t>
            </a:r>
            <a:r>
              <a:rPr lang="en-US" sz="2800" b="1" dirty="0" smtClean="0"/>
              <a:t> (</a:t>
            </a:r>
            <a:r>
              <a:rPr lang="en-US" sz="2800" b="1" dirty="0" err="1" smtClean="0"/>
              <a:t>WaMoS</a:t>
            </a:r>
            <a:r>
              <a:rPr lang="en-US" sz="2800" b="1" dirty="0" smtClean="0"/>
              <a:t>)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2800" b="1" dirty="0" smtClean="0"/>
              <a:t>E-M Apex &amp; </a:t>
            </a:r>
            <a:r>
              <a:rPr lang="en-US" sz="2800" b="1" dirty="0" err="1" smtClean="0"/>
              <a:t>LaGrangian</a:t>
            </a:r>
            <a:r>
              <a:rPr lang="en-US" sz="2800" b="1" dirty="0" smtClean="0"/>
              <a:t> floats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2800" b="1" dirty="0" smtClean="0"/>
              <a:t>Altimeter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2800" b="1" dirty="0" err="1" smtClean="0"/>
              <a:t>Codar</a:t>
            </a:r>
            <a:r>
              <a:rPr lang="en-US" sz="2800" b="1" dirty="0" smtClean="0"/>
              <a:t> on Taiwanese coast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2800" b="1" dirty="0" smtClean="0"/>
              <a:t>Models: </a:t>
            </a:r>
            <a:r>
              <a:rPr lang="en-US" sz="2800" b="1" dirty="0" err="1" smtClean="0"/>
              <a:t>UMiami</a:t>
            </a:r>
            <a:r>
              <a:rPr lang="en-US" sz="2800" b="1" dirty="0" smtClean="0"/>
              <a:t>, COAMPS, ECMWF, OWI, SRI, WWIII (ops) 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6803701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Surface Waves &amp; Air-Sea Fluxes Working Group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880110" y="1676400"/>
            <a:ext cx="74676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800" b="1" dirty="0" smtClean="0"/>
              <a:t>Why we want to know about waves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2800" b="1" dirty="0" smtClean="0"/>
              <a:t>Surface roughness for Cd in coupled models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2800" b="1" dirty="0" smtClean="0"/>
              <a:t>Wave field distribution in typhoons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2800" b="1" dirty="0" smtClean="0"/>
              <a:t>Stokes drift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2800" b="1" dirty="0" smtClean="0"/>
              <a:t>Wind/Stress direction 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2800" b="1" dirty="0" smtClean="0"/>
              <a:t>Impact by waves on upper ocean during fast/slow moving typhoon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2800" b="1" dirty="0" smtClean="0"/>
              <a:t>Wave breaking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2800" b="1" dirty="0" smtClean="0"/>
              <a:t>Bubble distribution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42029167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Surface Waves &amp; Air-Sea Fluxes Working Group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880110" y="1676400"/>
            <a:ext cx="74676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800" b="1" dirty="0" smtClean="0"/>
              <a:t>Analysis 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2800" b="1" dirty="0" smtClean="0"/>
              <a:t>Derive consistent wave data set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2800" b="1" dirty="0" smtClean="0"/>
              <a:t>Compare basic model wave fields in </a:t>
            </a:r>
            <a:r>
              <a:rPr lang="en-US" sz="2800" b="1" dirty="0" err="1" smtClean="0"/>
              <a:t>Megi</a:t>
            </a:r>
            <a:r>
              <a:rPr lang="en-US" sz="2800" b="1" dirty="0" smtClean="0"/>
              <a:t> with different data sets 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2800" b="1" dirty="0" err="1" smtClean="0"/>
              <a:t>Intercompare</a:t>
            </a:r>
            <a:r>
              <a:rPr lang="en-US" sz="2800" b="1" dirty="0" smtClean="0"/>
              <a:t> wave radiation from </a:t>
            </a:r>
            <a:r>
              <a:rPr lang="en-US" sz="2800" b="1" dirty="0" err="1" smtClean="0"/>
              <a:t>WaMoS</a:t>
            </a:r>
            <a:r>
              <a:rPr lang="en-US" sz="2800" b="1" dirty="0" smtClean="0"/>
              <a:t> and models</a:t>
            </a:r>
          </a:p>
        </p:txBody>
      </p:sp>
    </p:spTree>
    <p:extLst>
      <p:ext uri="{BB962C8B-B14F-4D97-AF65-F5344CB8AC3E}">
        <p14:creationId xmlns:p14="http://schemas.microsoft.com/office/powerpoint/2010/main" val="19489619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Surface Waves &amp; Air-Sea Fluxes Working Group</a:t>
            </a:r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880110" y="1676400"/>
            <a:ext cx="74676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800" b="1" dirty="0" smtClean="0"/>
              <a:t>Timelines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2800" b="1" dirty="0" smtClean="0"/>
              <a:t>Mid August first </a:t>
            </a:r>
            <a:r>
              <a:rPr lang="en-US" sz="2800" b="1" dirty="0" err="1" smtClean="0"/>
              <a:t>QC’d</a:t>
            </a:r>
            <a:r>
              <a:rPr lang="en-US" sz="2800" b="1" dirty="0" smtClean="0"/>
              <a:t> working data set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2800" b="1" dirty="0" smtClean="0"/>
              <a:t>Illuminate sessions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2800" b="1" dirty="0" smtClean="0"/>
              <a:t>Workshop in Fall ?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1950165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145</Words>
  <Application>Microsoft Office PowerPoint</Application>
  <PresentationFormat>On-screen Show (4:3)</PresentationFormat>
  <Paragraphs>28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Surface Waves &amp; Air-Sea Fluxes Working Group</vt:lpstr>
      <vt:lpstr>Surface Waves &amp; Air-Sea Fluxes Working Group</vt:lpstr>
      <vt:lpstr>Surface Waves &amp; Air-Sea Fluxes Working Group</vt:lpstr>
      <vt:lpstr>Surface Waves &amp; Air-Sea Fluxes Working Group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Surface Waves &amp; Air-Sea Fluxes Working Group</dc:title>
  <dc:creator>HCG</dc:creator>
  <cp:lastModifiedBy>HCG</cp:lastModifiedBy>
  <cp:revision>7</cp:revision>
  <dcterms:created xsi:type="dcterms:W3CDTF">2011-05-20T15:41:28Z</dcterms:created>
  <dcterms:modified xsi:type="dcterms:W3CDTF">2011-05-20T16:33:03Z</dcterms:modified>
</cp:coreProperties>
</file>