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6" d="100"/>
          <a:sy n="76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7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tableStyles" Target="tableStyles.xml"/><Relationship Id="rId3" Type="http://schemas.openxmlformats.org/officeDocument/2006/relationships/slide" Target="slides/slide2.xml"/><Relationship Id="rId6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1CDD9-B351-134D-90B3-B95B694D89B4}" type="datetimeFigureOut">
              <a:rPr lang="en-US" smtClean="0"/>
              <a:t>5/19/11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47CA9-30BD-8047-BBE1-1DC9CE1C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285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1CDD9-B351-134D-90B3-B95B694D89B4}" type="datetimeFigureOut">
              <a:rPr lang="en-US" smtClean="0"/>
              <a:t>5/19/11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47CA9-30BD-8047-BBE1-1DC9CE1C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70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1CDD9-B351-134D-90B3-B95B694D89B4}" type="datetimeFigureOut">
              <a:rPr lang="en-US" smtClean="0"/>
              <a:t>5/19/11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47CA9-30BD-8047-BBE1-1DC9CE1C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181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1CDD9-B351-134D-90B3-B95B694D89B4}" type="datetimeFigureOut">
              <a:rPr lang="en-US" smtClean="0"/>
              <a:t>5/19/11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47CA9-30BD-8047-BBE1-1DC9CE1C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101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1CDD9-B351-134D-90B3-B95B694D89B4}" type="datetimeFigureOut">
              <a:rPr lang="en-US" smtClean="0"/>
              <a:t>5/19/11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47CA9-30BD-8047-BBE1-1DC9CE1C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917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1CDD9-B351-134D-90B3-B95B694D89B4}" type="datetimeFigureOut">
              <a:rPr lang="en-US" smtClean="0"/>
              <a:t>5/19/11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47CA9-30BD-8047-BBE1-1DC9CE1C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050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1CDD9-B351-134D-90B3-B95B694D89B4}" type="datetimeFigureOut">
              <a:rPr lang="en-US" smtClean="0"/>
              <a:t>5/19/11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47CA9-30BD-8047-BBE1-1DC9CE1C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443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1CDD9-B351-134D-90B3-B95B694D89B4}" type="datetimeFigureOut">
              <a:rPr lang="en-US" smtClean="0"/>
              <a:t>5/19/11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47CA9-30BD-8047-BBE1-1DC9CE1C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608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1CDD9-B351-134D-90B3-B95B694D89B4}" type="datetimeFigureOut">
              <a:rPr lang="en-US" smtClean="0"/>
              <a:t>5/19/11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47CA9-30BD-8047-BBE1-1DC9CE1C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125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1CDD9-B351-134D-90B3-B95B694D89B4}" type="datetimeFigureOut">
              <a:rPr lang="en-US" smtClean="0"/>
              <a:t>5/19/11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47CA9-30BD-8047-BBE1-1DC9CE1C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315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1CDD9-B351-134D-90B3-B95B694D89B4}" type="datetimeFigureOut">
              <a:rPr lang="en-US" smtClean="0"/>
              <a:t>5/19/11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47CA9-30BD-8047-BBE1-1DC9CE1C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36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1CDD9-B351-134D-90B3-B95B694D89B4}" type="datetimeFigureOut">
              <a:rPr lang="en-US" smtClean="0"/>
              <a:t>5/19/11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47CA9-30BD-8047-BBE1-1DC9CE1C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844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21127" y="8925"/>
            <a:ext cx="7738016" cy="42780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dirty="0" smtClean="0"/>
          </a:p>
          <a:p>
            <a:r>
              <a:rPr lang="en-US" sz="2800" dirty="0" err="1" smtClean="0"/>
              <a:t>Megi</a:t>
            </a:r>
            <a:r>
              <a:rPr lang="en-US" sz="2800" dirty="0" smtClean="0"/>
              <a:t>/N Pacific</a:t>
            </a:r>
            <a:endParaRPr lang="en-US" sz="2400" dirty="0" smtClean="0"/>
          </a:p>
          <a:p>
            <a:pPr marL="514350" indent="-514350">
              <a:buAutoNum type="arabicParenR"/>
            </a:pPr>
            <a:r>
              <a:rPr lang="en-US" sz="2400" dirty="0" smtClean="0"/>
              <a:t>7 EMAPEX of 2 – 4 day duration</a:t>
            </a:r>
          </a:p>
          <a:p>
            <a:pPr marL="514350" indent="-514350">
              <a:buAutoNum type="arabicParenR"/>
            </a:pPr>
            <a:r>
              <a:rPr lang="en-US" sz="2400" dirty="0" smtClean="0"/>
              <a:t>3 </a:t>
            </a:r>
            <a:r>
              <a:rPr lang="en-US" sz="2400" dirty="0" err="1" smtClean="0"/>
              <a:t>Lagrangian</a:t>
            </a:r>
            <a:r>
              <a:rPr lang="en-US" sz="2400" dirty="0" smtClean="0"/>
              <a:t> floats, similar duration</a:t>
            </a:r>
          </a:p>
          <a:p>
            <a:pPr marL="514350" indent="-514350">
              <a:buAutoNum type="arabicParenR"/>
            </a:pPr>
            <a:r>
              <a:rPr lang="en-US" sz="2400" dirty="0" smtClean="0"/>
              <a:t>EASI and SA1 buoys in far field, surface and subsurface</a:t>
            </a:r>
          </a:p>
          <a:p>
            <a:pPr marL="514350" indent="-514350">
              <a:buAutoNum type="arabicParenR"/>
            </a:pPr>
            <a:r>
              <a:rPr lang="en-US" sz="2400" dirty="0" err="1" smtClean="0"/>
              <a:t>Revelle</a:t>
            </a:r>
            <a:r>
              <a:rPr lang="en-US" sz="2400" dirty="0" smtClean="0"/>
              <a:t> ADCP, some XBT, X-band radar, a few CTDs</a:t>
            </a:r>
          </a:p>
          <a:p>
            <a:pPr marL="514350" indent="-514350">
              <a:buAutoNum type="arabicParenR"/>
            </a:pPr>
            <a:r>
              <a:rPr lang="en-US" sz="2400" dirty="0" err="1" smtClean="0"/>
              <a:t>scatterd</a:t>
            </a:r>
            <a:r>
              <a:rPr lang="en-US" sz="2400" dirty="0" smtClean="0"/>
              <a:t> ARGO and drifters off opportunity</a:t>
            </a:r>
          </a:p>
          <a:p>
            <a:pPr marL="514350" indent="-514350">
              <a:buAutoNum type="arabicParenR"/>
            </a:pPr>
            <a:r>
              <a:rPr lang="en-US" sz="2400" dirty="0" smtClean="0"/>
              <a:t>9 SAR passes </a:t>
            </a:r>
            <a:endParaRPr lang="en-US" sz="2400" dirty="0"/>
          </a:p>
          <a:p>
            <a:pPr marL="514350" indent="-514350">
              <a:buAutoNum type="arabicParenR"/>
            </a:pPr>
            <a:r>
              <a:rPr lang="en-US" sz="2400" dirty="0" smtClean="0"/>
              <a:t>3 detailed storm recon flights/</a:t>
            </a:r>
            <a:r>
              <a:rPr lang="en-US" sz="2400" dirty="0" err="1" smtClean="0"/>
              <a:t>dropsondes</a:t>
            </a:r>
            <a:r>
              <a:rPr lang="en-US" sz="2400" dirty="0" smtClean="0"/>
              <a:t>, AXBTs, SFMR</a:t>
            </a:r>
          </a:p>
          <a:p>
            <a:pPr marL="514350" indent="-514350">
              <a:buAutoNum type="arabicParenR"/>
            </a:pPr>
            <a:r>
              <a:rPr lang="en-US" sz="2400" dirty="0"/>
              <a:t> </a:t>
            </a:r>
            <a:r>
              <a:rPr lang="en-US" sz="2400" dirty="0" smtClean="0"/>
              <a:t>1 wake flight with AXBTs, AXCPs, AXCTDs</a:t>
            </a:r>
          </a:p>
          <a:p>
            <a:pPr marL="514350" indent="-514350">
              <a:buAutoNum type="arabicParenR"/>
            </a:pP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521127" y="4517891"/>
            <a:ext cx="4557658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/>
              <a:t>Megi</a:t>
            </a:r>
            <a:r>
              <a:rPr lang="en-US" sz="2800" dirty="0" smtClean="0"/>
              <a:t>/South China Sea</a:t>
            </a:r>
          </a:p>
          <a:p>
            <a:pPr marL="514350" indent="-514350">
              <a:buAutoNum type="arabicParenR"/>
            </a:pPr>
            <a:r>
              <a:rPr lang="en-US" sz="2400" dirty="0" smtClean="0"/>
              <a:t>wind soundings  </a:t>
            </a:r>
          </a:p>
          <a:p>
            <a:pPr marL="514350" indent="-514350">
              <a:buAutoNum type="arabicParenR"/>
            </a:pPr>
            <a:r>
              <a:rPr lang="en-US" sz="2400" dirty="0" smtClean="0"/>
              <a:t>OR1: one day of ADCP and XBT</a:t>
            </a:r>
          </a:p>
          <a:p>
            <a:pPr marL="514350" indent="-514350">
              <a:buAutoNum type="arabicParenR"/>
            </a:pPr>
            <a:r>
              <a:rPr lang="en-US" sz="2400" dirty="0" smtClean="0"/>
              <a:t>3 SAR passes</a:t>
            </a:r>
          </a:p>
        </p:txBody>
      </p:sp>
    </p:spTree>
    <p:extLst>
      <p:ext uri="{BB962C8B-B14F-4D97-AF65-F5344CB8AC3E}">
        <p14:creationId xmlns:p14="http://schemas.microsoft.com/office/powerpoint/2010/main" val="410913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35704" y="752019"/>
            <a:ext cx="6378669" cy="46474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Special Opportunities</a:t>
            </a:r>
          </a:p>
          <a:p>
            <a:endParaRPr lang="en-US" sz="2800" dirty="0"/>
          </a:p>
          <a:p>
            <a:pPr marL="514350" indent="-514350">
              <a:buAutoNum type="arabicParenR"/>
            </a:pPr>
            <a:r>
              <a:rPr lang="en-US" sz="2400" dirty="0" smtClean="0"/>
              <a:t>8 C cooling in SCS</a:t>
            </a:r>
          </a:p>
          <a:p>
            <a:pPr marL="514350" indent="-514350">
              <a:buAutoNum type="arabicParenR"/>
            </a:pPr>
            <a:r>
              <a:rPr lang="en-US" sz="2400" dirty="0" smtClean="0"/>
              <a:t>narrow cold wake</a:t>
            </a:r>
          </a:p>
          <a:p>
            <a:pPr marL="514350" indent="-514350">
              <a:buAutoNum type="arabicParenR"/>
            </a:pPr>
            <a:r>
              <a:rPr lang="en-US" sz="2400" dirty="0" smtClean="0"/>
              <a:t>transient wind/waves/stress and BL generally</a:t>
            </a:r>
          </a:p>
          <a:p>
            <a:pPr marL="514350" indent="-514350">
              <a:buAutoNum type="arabicParenR"/>
            </a:pPr>
            <a:r>
              <a:rPr lang="en-US" sz="2400" dirty="0" smtClean="0"/>
              <a:t>fast inertial wave vertical propagation</a:t>
            </a:r>
          </a:p>
          <a:p>
            <a:pPr marL="514350" indent="-514350">
              <a:buAutoNum type="arabicParenR"/>
            </a:pPr>
            <a:r>
              <a:rPr lang="en-US" sz="2400" dirty="0" err="1" smtClean="0"/>
              <a:t>eyewall</a:t>
            </a:r>
            <a:r>
              <a:rPr lang="en-US" sz="2400" dirty="0" smtClean="0"/>
              <a:t> structure and replacement</a:t>
            </a:r>
          </a:p>
          <a:p>
            <a:pPr marL="514350" indent="-514350">
              <a:buAutoNum type="arabicParenR"/>
            </a:pPr>
            <a:r>
              <a:rPr lang="en-US" sz="2400" dirty="0" smtClean="0"/>
              <a:t>genesis of a small storm</a:t>
            </a:r>
          </a:p>
          <a:p>
            <a:pPr marL="514350" indent="-514350">
              <a:buAutoNum type="arabicParenR"/>
            </a:pPr>
            <a:r>
              <a:rPr lang="en-US" sz="2400" dirty="0" smtClean="0"/>
              <a:t>SAR high wind  case(!)</a:t>
            </a:r>
          </a:p>
          <a:p>
            <a:pPr marL="514350" indent="-514350">
              <a:buAutoNum type="arabicParenR"/>
            </a:pPr>
            <a:r>
              <a:rPr lang="en-US" sz="2400" dirty="0" smtClean="0"/>
              <a:t>ABL structure at very high winds </a:t>
            </a:r>
          </a:p>
          <a:p>
            <a:pPr marL="514350" indent="-514350">
              <a:buAutoNum type="arabicParenR"/>
            </a:pPr>
            <a:r>
              <a:rPr lang="en-US" sz="2400" dirty="0" smtClean="0"/>
              <a:t>beta dispersion of inertial waves</a:t>
            </a:r>
          </a:p>
          <a:p>
            <a:pPr marL="514350" indent="-514350">
              <a:buAutoNum type="arabicParenR"/>
            </a:pPr>
            <a:r>
              <a:rPr lang="en-US" sz="2400" dirty="0" smtClean="0"/>
              <a:t>stable ABL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43071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87863" y="1253366"/>
            <a:ext cx="5275803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Tasks and who will do them</a:t>
            </a:r>
          </a:p>
          <a:p>
            <a:endParaRPr lang="en-US" sz="2800" dirty="0"/>
          </a:p>
          <a:p>
            <a:pPr marL="514350" indent="-514350">
              <a:buAutoNum type="arabicParenR"/>
            </a:pPr>
            <a:r>
              <a:rPr lang="en-US" sz="2400" dirty="0" smtClean="0"/>
              <a:t>Shipboard data sets, especially ADCP</a:t>
            </a:r>
          </a:p>
          <a:p>
            <a:pPr marL="514350" indent="-514350">
              <a:buAutoNum type="arabicParenR"/>
            </a:pPr>
            <a:r>
              <a:rPr lang="en-US" sz="2400" dirty="0" smtClean="0"/>
              <a:t>surface fields</a:t>
            </a:r>
          </a:p>
          <a:p>
            <a:pPr marL="514350" indent="-514350">
              <a:buAutoNum type="arabicParenR"/>
            </a:pPr>
            <a:r>
              <a:rPr lang="en-US" sz="2400" dirty="0" smtClean="0"/>
              <a:t>wind stress (not just speed)</a:t>
            </a:r>
          </a:p>
          <a:p>
            <a:pPr marL="514350" indent="-514350">
              <a:buAutoNum type="arabicParenR"/>
            </a:pPr>
            <a:r>
              <a:rPr lang="en-US" sz="2400" dirty="0" smtClean="0"/>
              <a:t>surface wave analysis </a:t>
            </a:r>
          </a:p>
          <a:p>
            <a:pPr marL="514350" indent="-514350">
              <a:buAutoNum type="arabicParenR"/>
            </a:pPr>
            <a:r>
              <a:rPr lang="en-US" sz="2400" dirty="0" smtClean="0"/>
              <a:t>SCS analysis</a:t>
            </a:r>
          </a:p>
          <a:p>
            <a:pPr marL="514350" indent="-514350">
              <a:buAutoNum type="arabicParenR"/>
            </a:pPr>
            <a:r>
              <a:rPr lang="en-US" sz="2400" dirty="0" smtClean="0"/>
              <a:t>aircraft data sets, i.e., AXCTD, </a:t>
            </a:r>
            <a:r>
              <a:rPr lang="en-US" sz="2400" smtClean="0"/>
              <a:t>etc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579459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182</Words>
  <Application>Microsoft Macintosh PowerPoint</Application>
  <PresentationFormat>On-screen Show (4:3)</PresentationFormat>
  <Paragraphs>34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Jim Price</dc:creator>
  <cp:lastModifiedBy>Jim Price</cp:lastModifiedBy>
  <cp:revision>3</cp:revision>
  <dcterms:created xsi:type="dcterms:W3CDTF">2011-05-19T20:50:44Z</dcterms:created>
  <dcterms:modified xsi:type="dcterms:W3CDTF">2011-05-19T21:11:33Z</dcterms:modified>
</cp:coreProperties>
</file>