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FC5E-BBF9-6445-8B23-DD7006B7BE92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4F8F-9AEA-1F4D-BBD7-E83522B2B0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haoIntro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alysis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XBT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cus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APL/UW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D'Asaro</dc:creator>
  <cp:lastModifiedBy>Eric D'Asaro</cp:lastModifiedBy>
  <cp:revision>2</cp:revision>
  <dcterms:created xsi:type="dcterms:W3CDTF">2011-05-16T00:56:50Z</dcterms:created>
  <dcterms:modified xsi:type="dcterms:W3CDTF">2011-05-16T01:08:13Z</dcterms:modified>
</cp:coreProperties>
</file>