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6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theme" Target="theme/theme1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27813-FFF8-9141-9525-330BD80B24BC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E3F05-C596-0241-BE2E-8D0D9D7235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df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df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df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df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df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TOP-LG floats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D Intro Floats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s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undU10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KEscatter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kevPapa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stav+VKE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at68VKE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lusions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APL/UW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D'Asaro</dc:creator>
  <cp:lastModifiedBy>Eric D'Asaro</cp:lastModifiedBy>
  <cp:revision>1</cp:revision>
  <dcterms:created xsi:type="dcterms:W3CDTF">2011-05-16T17:26:57Z</dcterms:created>
  <dcterms:modified xsi:type="dcterms:W3CDTF">2011-05-16T17:50:24Z</dcterms:modified>
</cp:coreProperties>
</file>